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0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9"/>
  </p:normalViewPr>
  <p:slideViewPr>
    <p:cSldViewPr snapToGrid="0" snapToObjects="1">
      <p:cViewPr varScale="1">
        <p:scale>
          <a:sx n="119" d="100"/>
          <a:sy n="119" d="100"/>
        </p:scale>
        <p:origin x="1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7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2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3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5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1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5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9805-14B4-3B4F-B230-B41ABCF76451}" type="datetimeFigureOut">
              <a:rPr lang="en-US" smtClean="0"/>
              <a:t>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6C1E6-52E9-ED47-A663-CC5E78C3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1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BCA2-0C9E-3D4C-8758-4D1D1E9C5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Monocle3 Beta Muscle lineage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3AC57-01B1-E540-8B51-194B496F03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3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5796-BBD2-A14A-9BFF-542930E4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A075F-FF41-034E-B0D8-8605EBA79555}"/>
              </a:ext>
            </a:extLst>
          </p:cNvPr>
          <p:cNvSpPr txBox="1"/>
          <p:nvPr/>
        </p:nvSpPr>
        <p:spPr>
          <a:xfrm>
            <a:off x="2667897" y="225911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22 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4590C-018E-FC4C-8C59-ABC0928F0317}"/>
              </a:ext>
            </a:extLst>
          </p:cNvPr>
          <p:cNvSpPr txBox="1"/>
          <p:nvPr/>
        </p:nvSpPr>
        <p:spPr>
          <a:xfrm>
            <a:off x="5724863" y="1954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96EEF-28EE-614C-8B86-7F1C65466C37}"/>
              </a:ext>
            </a:extLst>
          </p:cNvPr>
          <p:cNvSpPr txBox="1"/>
          <p:nvPr/>
        </p:nvSpPr>
        <p:spPr>
          <a:xfrm>
            <a:off x="0" y="20780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0F63-B5C3-A542-A81D-D3AE7930729D}"/>
              </a:ext>
            </a:extLst>
          </p:cNvPr>
          <p:cNvSpPr txBox="1"/>
          <p:nvPr/>
        </p:nvSpPr>
        <p:spPr>
          <a:xfrm>
            <a:off x="0" y="41990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B972E-1078-EB49-92A6-A207FC278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94" y="556707"/>
            <a:ext cx="3203089" cy="3203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CA73B-AE0D-7E49-9131-E0DD0FFA4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10" y="3915784"/>
            <a:ext cx="2942216" cy="2942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61D24E-78A7-0D4C-80C0-09A1B4DF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420" y="664285"/>
            <a:ext cx="3063240" cy="3063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2C2D9-5178-1149-9C76-A4A40EE56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176" y="3848548"/>
            <a:ext cx="3009452" cy="30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18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5796-BBD2-A14A-9BFF-542930E4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A075F-FF41-034E-B0D8-8605EBA79555}"/>
              </a:ext>
            </a:extLst>
          </p:cNvPr>
          <p:cNvSpPr txBox="1"/>
          <p:nvPr/>
        </p:nvSpPr>
        <p:spPr>
          <a:xfrm>
            <a:off x="2667897" y="225911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22 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4590C-018E-FC4C-8C59-ABC0928F0317}"/>
              </a:ext>
            </a:extLst>
          </p:cNvPr>
          <p:cNvSpPr txBox="1"/>
          <p:nvPr/>
        </p:nvSpPr>
        <p:spPr>
          <a:xfrm>
            <a:off x="5724863" y="1954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96EEF-28EE-614C-8B86-7F1C65466C37}"/>
              </a:ext>
            </a:extLst>
          </p:cNvPr>
          <p:cNvSpPr txBox="1"/>
          <p:nvPr/>
        </p:nvSpPr>
        <p:spPr>
          <a:xfrm>
            <a:off x="0" y="20780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0F63-B5C3-A542-A81D-D3AE7930729D}"/>
              </a:ext>
            </a:extLst>
          </p:cNvPr>
          <p:cNvSpPr txBox="1"/>
          <p:nvPr/>
        </p:nvSpPr>
        <p:spPr>
          <a:xfrm>
            <a:off x="0" y="41990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F5247-E706-4342-8941-031564F9E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72" y="588981"/>
            <a:ext cx="2912632" cy="2912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305DEF-5EB2-7445-A5F1-B5FD200FD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671" y="3870063"/>
            <a:ext cx="2837329" cy="2837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5C89C0-C906-094A-B15C-30FEB088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207" y="621255"/>
            <a:ext cx="2805056" cy="2805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E3A4E-08CF-1541-B348-84C187B53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965" y="3870064"/>
            <a:ext cx="2987936" cy="29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8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1E0D-E752-5046-B09D-D96B9E2B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scrubbing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CF8E2-1370-C34A-8520-038149CD1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0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5796-BBD2-A14A-9BFF-542930E4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A075F-FF41-034E-B0D8-8605EBA79555}"/>
              </a:ext>
            </a:extLst>
          </p:cNvPr>
          <p:cNvSpPr txBox="1"/>
          <p:nvPr/>
        </p:nvSpPr>
        <p:spPr>
          <a:xfrm>
            <a:off x="2667897" y="225911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22 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4590C-018E-FC4C-8C59-ABC0928F0317}"/>
              </a:ext>
            </a:extLst>
          </p:cNvPr>
          <p:cNvSpPr txBox="1"/>
          <p:nvPr/>
        </p:nvSpPr>
        <p:spPr>
          <a:xfrm>
            <a:off x="5724863" y="1954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96EEF-28EE-614C-8B86-7F1C65466C37}"/>
              </a:ext>
            </a:extLst>
          </p:cNvPr>
          <p:cNvSpPr txBox="1"/>
          <p:nvPr/>
        </p:nvSpPr>
        <p:spPr>
          <a:xfrm>
            <a:off x="0" y="20780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0F63-B5C3-A542-A81D-D3AE7930729D}"/>
              </a:ext>
            </a:extLst>
          </p:cNvPr>
          <p:cNvSpPr txBox="1"/>
          <p:nvPr/>
        </p:nvSpPr>
        <p:spPr>
          <a:xfrm>
            <a:off x="0" y="41990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3E156E-3960-2142-A1B2-898171632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334" y="664285"/>
            <a:ext cx="3122407" cy="3122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9E5D0-B69E-FB41-821B-54A0909F9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092" y="3743661"/>
            <a:ext cx="3114339" cy="3114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BE63C-D077-284D-B522-76F4A7A19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327" y="548640"/>
            <a:ext cx="3264946" cy="3264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ABF09C-3D1D-8945-B02E-8CED55EE2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084" y="3794761"/>
            <a:ext cx="3063239" cy="30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0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5796-BBD2-A14A-9BFF-542930E4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96EEF-28EE-614C-8B86-7F1C65466C37}"/>
              </a:ext>
            </a:extLst>
          </p:cNvPr>
          <p:cNvSpPr txBox="1"/>
          <p:nvPr/>
        </p:nvSpPr>
        <p:spPr>
          <a:xfrm>
            <a:off x="0" y="20780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0F63-B5C3-A542-A81D-D3AE7930729D}"/>
              </a:ext>
            </a:extLst>
          </p:cNvPr>
          <p:cNvSpPr txBox="1"/>
          <p:nvPr/>
        </p:nvSpPr>
        <p:spPr>
          <a:xfrm>
            <a:off x="0" y="41990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8C649-8332-D44A-A2DC-E14E34EF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52" y="666973"/>
            <a:ext cx="2869603" cy="2869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3114A9-84F1-A443-A936-D2601395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53" y="3732903"/>
            <a:ext cx="2912633" cy="2912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91662-1ACB-744F-805C-C260421B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31" y="545949"/>
            <a:ext cx="3057863" cy="3057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613CA5-2BF8-D043-8806-AFC548E42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358" y="3740971"/>
            <a:ext cx="2923391" cy="2923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419304-BD9F-AB42-837D-2C2C8AF50C9D}"/>
              </a:ext>
            </a:extLst>
          </p:cNvPr>
          <p:cNvSpPr txBox="1"/>
          <p:nvPr/>
        </p:nvSpPr>
        <p:spPr>
          <a:xfrm>
            <a:off x="2667897" y="225911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22 Yes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1DEB8-198E-D04D-9D00-83FC1E91B18A}"/>
              </a:ext>
            </a:extLst>
          </p:cNvPr>
          <p:cNvSpPr txBox="1"/>
          <p:nvPr/>
        </p:nvSpPr>
        <p:spPr>
          <a:xfrm>
            <a:off x="5724863" y="1954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22</a:t>
            </a:r>
          </a:p>
        </p:txBody>
      </p:sp>
    </p:spTree>
    <p:extLst>
      <p:ext uri="{BB962C8B-B14F-4D97-AF65-F5344CB8AC3E}">
        <p14:creationId xmlns:p14="http://schemas.microsoft.com/office/powerpoint/2010/main" val="207007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5796-BBD2-A14A-9BFF-542930E4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96EEF-28EE-614C-8B86-7F1C65466C37}"/>
              </a:ext>
            </a:extLst>
          </p:cNvPr>
          <p:cNvSpPr txBox="1"/>
          <p:nvPr/>
        </p:nvSpPr>
        <p:spPr>
          <a:xfrm>
            <a:off x="0" y="20780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0F63-B5C3-A542-A81D-D3AE7930729D}"/>
              </a:ext>
            </a:extLst>
          </p:cNvPr>
          <p:cNvSpPr txBox="1"/>
          <p:nvPr/>
        </p:nvSpPr>
        <p:spPr>
          <a:xfrm>
            <a:off x="0" y="41990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E4ACC-2750-F84B-988C-9F359411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69" y="580913"/>
            <a:ext cx="2958353" cy="2958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B1DE16-3A2C-564F-B330-37C401A33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11" y="3762486"/>
            <a:ext cx="3020210" cy="3020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855F1D-1DB8-6845-9187-BA43D4F29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722" y="502919"/>
            <a:ext cx="3052482" cy="3052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DD2D83-290D-1E45-98C7-849FC4987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449" y="3740972"/>
            <a:ext cx="3009452" cy="30094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BBC84-A189-5E4D-8F9D-A2743BF2DB8D}"/>
              </a:ext>
            </a:extLst>
          </p:cNvPr>
          <p:cNvSpPr txBox="1"/>
          <p:nvPr/>
        </p:nvSpPr>
        <p:spPr>
          <a:xfrm>
            <a:off x="2667897" y="225911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22 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ACED1-4B85-E44B-9A37-9ED24948ACF4}"/>
              </a:ext>
            </a:extLst>
          </p:cNvPr>
          <p:cNvSpPr txBox="1"/>
          <p:nvPr/>
        </p:nvSpPr>
        <p:spPr>
          <a:xfrm>
            <a:off x="5724863" y="1954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22</a:t>
            </a:r>
          </a:p>
        </p:txBody>
      </p:sp>
    </p:spTree>
    <p:extLst>
      <p:ext uri="{BB962C8B-B14F-4D97-AF65-F5344CB8AC3E}">
        <p14:creationId xmlns:p14="http://schemas.microsoft.com/office/powerpoint/2010/main" val="319548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5796-BBD2-A14A-9BFF-542930E4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96EEF-28EE-614C-8B86-7F1C65466C37}"/>
              </a:ext>
            </a:extLst>
          </p:cNvPr>
          <p:cNvSpPr txBox="1"/>
          <p:nvPr/>
        </p:nvSpPr>
        <p:spPr>
          <a:xfrm>
            <a:off x="0" y="20780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0F63-B5C3-A542-A81D-D3AE7930729D}"/>
              </a:ext>
            </a:extLst>
          </p:cNvPr>
          <p:cNvSpPr txBox="1"/>
          <p:nvPr/>
        </p:nvSpPr>
        <p:spPr>
          <a:xfrm>
            <a:off x="0" y="41990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F7B8D-868D-5B4B-9153-69E1D72D8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16" y="548640"/>
            <a:ext cx="3125096" cy="3125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2AF2D-6135-EA4C-B060-E61D81FB8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29" y="3746351"/>
            <a:ext cx="3111649" cy="3111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1C111-8E07-C946-8E0F-5ED57985C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72" y="567465"/>
            <a:ext cx="3036347" cy="3036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C6F4FB-68D0-6341-BED7-A1D463A6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753" y="3697941"/>
            <a:ext cx="3160059" cy="3160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0CFAE8-0ABE-6149-B217-D11813B08E45}"/>
              </a:ext>
            </a:extLst>
          </p:cNvPr>
          <p:cNvSpPr txBox="1"/>
          <p:nvPr/>
        </p:nvSpPr>
        <p:spPr>
          <a:xfrm>
            <a:off x="2667897" y="225911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22 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D3AC6F-A757-0943-B6B1-BD398F2D7E48}"/>
              </a:ext>
            </a:extLst>
          </p:cNvPr>
          <p:cNvSpPr txBox="1"/>
          <p:nvPr/>
        </p:nvSpPr>
        <p:spPr>
          <a:xfrm>
            <a:off x="5724863" y="1954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22</a:t>
            </a:r>
          </a:p>
        </p:txBody>
      </p:sp>
    </p:spTree>
    <p:extLst>
      <p:ext uri="{BB962C8B-B14F-4D97-AF65-F5344CB8AC3E}">
        <p14:creationId xmlns:p14="http://schemas.microsoft.com/office/powerpoint/2010/main" val="359897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1E0D-E752-5046-B09D-D96B9E2B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Scrubbed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CF8E2-1370-C34A-8520-038149CD1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78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5796-BBD2-A14A-9BFF-542930E4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A075F-FF41-034E-B0D8-8605EBA79555}"/>
              </a:ext>
            </a:extLst>
          </p:cNvPr>
          <p:cNvSpPr txBox="1"/>
          <p:nvPr/>
        </p:nvSpPr>
        <p:spPr>
          <a:xfrm>
            <a:off x="2667897" y="225911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22 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4590C-018E-FC4C-8C59-ABC0928F0317}"/>
              </a:ext>
            </a:extLst>
          </p:cNvPr>
          <p:cNvSpPr txBox="1"/>
          <p:nvPr/>
        </p:nvSpPr>
        <p:spPr>
          <a:xfrm>
            <a:off x="5724863" y="1954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96EEF-28EE-614C-8B86-7F1C65466C37}"/>
              </a:ext>
            </a:extLst>
          </p:cNvPr>
          <p:cNvSpPr txBox="1"/>
          <p:nvPr/>
        </p:nvSpPr>
        <p:spPr>
          <a:xfrm>
            <a:off x="0" y="20780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0F63-B5C3-A542-A81D-D3AE7930729D}"/>
              </a:ext>
            </a:extLst>
          </p:cNvPr>
          <p:cNvSpPr txBox="1"/>
          <p:nvPr/>
        </p:nvSpPr>
        <p:spPr>
          <a:xfrm>
            <a:off x="0" y="41990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54BFA-1EDE-A543-AFDD-26D88BCA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57" y="677730"/>
            <a:ext cx="2996005" cy="2996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44D44E-E93E-8540-92BC-E31D8E61E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488" y="3773245"/>
            <a:ext cx="2987936" cy="2987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4F993C-8766-1740-8038-2D04A9D1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024" y="610496"/>
            <a:ext cx="3084755" cy="3084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FE0C59-436C-C540-B349-646E37BDB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538" y="3740971"/>
            <a:ext cx="3041725" cy="30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5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5796-BBD2-A14A-9BFF-542930E4B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A075F-FF41-034E-B0D8-8605EBA79555}"/>
              </a:ext>
            </a:extLst>
          </p:cNvPr>
          <p:cNvSpPr txBox="1"/>
          <p:nvPr/>
        </p:nvSpPr>
        <p:spPr>
          <a:xfrm>
            <a:off x="2667897" y="225911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22 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4590C-018E-FC4C-8C59-ABC0928F0317}"/>
              </a:ext>
            </a:extLst>
          </p:cNvPr>
          <p:cNvSpPr txBox="1"/>
          <p:nvPr/>
        </p:nvSpPr>
        <p:spPr>
          <a:xfrm>
            <a:off x="5724863" y="19543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96EEF-28EE-614C-8B86-7F1C65466C37}"/>
              </a:ext>
            </a:extLst>
          </p:cNvPr>
          <p:cNvSpPr txBox="1"/>
          <p:nvPr/>
        </p:nvSpPr>
        <p:spPr>
          <a:xfrm>
            <a:off x="0" y="207801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0F63-B5C3-A542-A81D-D3AE7930729D}"/>
              </a:ext>
            </a:extLst>
          </p:cNvPr>
          <p:cNvSpPr txBox="1"/>
          <p:nvPr/>
        </p:nvSpPr>
        <p:spPr>
          <a:xfrm>
            <a:off x="0" y="41990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PC1-9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E0876-1EAF-5142-8B7D-6C29E8663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90" y="610495"/>
            <a:ext cx="3143924" cy="3143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E4763-7EE6-8B4E-B81D-21D28824B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79" y="3837791"/>
            <a:ext cx="3020209" cy="3020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FFCA3-91DC-4542-B43D-B938B1E4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266" y="664285"/>
            <a:ext cx="3063240" cy="3063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1B4327-73B2-0046-B867-475DD60D2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993" y="3848548"/>
            <a:ext cx="3009452" cy="30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52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63</Words>
  <Application>Microsoft Macintosh PowerPoint</Application>
  <PresentationFormat>On-screen Show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Monocle3 Beta Muscle lineage</vt:lpstr>
      <vt:lpstr>No scrubbing</vt:lpstr>
      <vt:lpstr>PowerPoint Presentation</vt:lpstr>
      <vt:lpstr>PowerPoint Presentation</vt:lpstr>
      <vt:lpstr>PowerPoint Presentation</vt:lpstr>
      <vt:lpstr>PowerPoint Presentation</vt:lpstr>
      <vt:lpstr>Scrubbed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Monocle3 Beta Muscle lineage</dc:title>
  <dc:creator>Peng He</dc:creator>
  <cp:lastModifiedBy>Peng He</cp:lastModifiedBy>
  <cp:revision>3</cp:revision>
  <dcterms:created xsi:type="dcterms:W3CDTF">2019-08-11T22:41:41Z</dcterms:created>
  <dcterms:modified xsi:type="dcterms:W3CDTF">2019-08-11T23:03:26Z</dcterms:modified>
</cp:coreProperties>
</file>