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07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6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3663"/>
            <a:ext cx="8229600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9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65304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5304"/>
            <a:ext cx="2895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165304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9940" y="6608110"/>
            <a:ext cx="752469" cy="2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bg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t-SNE</a:t>
            </a:r>
            <a:endParaRPr lang="en-US" dirty="0"/>
          </a:p>
        </p:txBody>
      </p:sp>
      <p:pic>
        <p:nvPicPr>
          <p:cNvPr id="4" name="testv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1013" y="1412875"/>
            <a:ext cx="5641975" cy="4713288"/>
          </a:xfrm>
        </p:spPr>
      </p:pic>
    </p:spTree>
    <p:extLst>
      <p:ext uri="{BB962C8B-B14F-4D97-AF65-F5344CB8AC3E}">
        <p14:creationId xmlns:p14="http://schemas.microsoft.com/office/powerpoint/2010/main" val="18622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2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Calibri</vt:lpstr>
      <vt:lpstr>Arial</vt:lpstr>
      <vt:lpstr>Default Theme</vt:lpstr>
      <vt:lpstr>3D t-SNE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dcterms:created xsi:type="dcterms:W3CDTF">2017-06-13T03:10:29Z</dcterms:created>
  <dcterms:modified xsi:type="dcterms:W3CDTF">2017-06-13T03:10:57Z</dcterms:modified>
</cp:coreProperties>
</file>